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236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303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70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794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881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829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489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312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91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42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493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671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47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39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821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411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05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5F67661-6ABF-492A-9A72-12C6E7E9647F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AD518AC-5869-4713-BCC0-7FA50AA61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469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xfrm>
            <a:off x="1131888" y="2462213"/>
            <a:ext cx="10364787" cy="1595437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kk-KZ" altLang="ru-RU" sz="2800" dirty="0">
                <a:latin typeface="Arial" panose="020B0604020202020204" pitchFamily="34" charset="0"/>
              </a:rPr>
              <a:t>ЖЕР ҚОРЫН МЕМЛЕКЕТТІК БАСҚАРУ</a:t>
            </a:r>
          </a:p>
          <a:p>
            <a:pPr algn="ctr">
              <a:buFont typeface="Wingdings" panose="05000000000000000000" pitchFamily="2" charset="2"/>
              <a:buNone/>
            </a:pPr>
            <a:endParaRPr lang="kk-KZ" altLang="ru-RU" sz="2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640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473200" y="2121127"/>
            <a:ext cx="8977085" cy="27368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buFontTx/>
              <a:buNone/>
            </a:pPr>
            <a:endParaRPr lang="ru-RU" altLang="ru-RU" sz="2800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72457" y="931433"/>
            <a:ext cx="9586686" cy="5638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kk-KZ" altLang="ru-RU" sz="2800" dirty="0" smtClean="0">
                <a:latin typeface="Arial" panose="020B0604020202020204" pitchFamily="34" charset="0"/>
              </a:rPr>
              <a:t>ЖЕР ҚОРЫН МЕМЛЕКЕТТІК БАСҚАРУ ҰҒЫМЫ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endParaRPr lang="kk-KZ" altLang="ru-RU" dirty="0" smtClean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dirty="0">
                <a:latin typeface="Arial" panose="020B0604020202020204" pitchFamily="34" charset="0"/>
              </a:rPr>
              <a:t>	</a:t>
            </a:r>
            <a:r>
              <a:rPr lang="kk-KZ" altLang="ru-RU" dirty="0" smtClean="0">
                <a:latin typeface="Arial" panose="020B0604020202020204" pitchFamily="34" charset="0"/>
              </a:rPr>
              <a:t>Жер қорын мемлекеттік басқару мемлекеттік басқару жүйесінің ерекше маңыздылығы бар бағыты болып танылады. Ол жерді қорғау мен пайдалану тиімділігін қамтамасыз етуге бағытталатын қажетті ұйымдастыру шарты. 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813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082800" y="849086"/>
            <a:ext cx="8229600" cy="5638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kk-KZ" altLang="ru-RU" smtClean="0">
                <a:latin typeface="Arial" panose="020B0604020202020204" pitchFamily="34" charset="0"/>
              </a:rPr>
              <a:t>ЖЕР ҚОРЫН МЕМЛЕКЕТТІК БАСҚАРУ ФУНКЦИЯЛАРЫ</a:t>
            </a:r>
          </a:p>
          <a:p>
            <a:pPr algn="ctr">
              <a:lnSpc>
                <a:spcPct val="95000"/>
              </a:lnSpc>
              <a:buFont typeface="Wingdings" panose="05000000000000000000" pitchFamily="2" charset="2"/>
              <a:buNone/>
            </a:pPr>
            <a:r>
              <a:rPr lang="kk-KZ" altLang="ru-RU" sz="2400" u="sng" smtClean="0">
                <a:latin typeface="Arial" panose="020B0604020202020204" pitchFamily="34" charset="0"/>
              </a:rPr>
              <a:t>НЕГІЗГІ:</a:t>
            </a:r>
          </a:p>
          <a:p>
            <a:pPr algn="ctr">
              <a:lnSpc>
                <a:spcPct val="95000"/>
              </a:lnSpc>
              <a:buFont typeface="Wingdings" panose="05000000000000000000" pitchFamily="2" charset="2"/>
              <a:buNone/>
            </a:pPr>
            <a:endParaRPr lang="kk-KZ" altLang="ru-RU" sz="2400" u="sng" smtClean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kk-KZ" altLang="ru-RU" smtClean="0">
                <a:latin typeface="Arial" panose="020B0604020202020204" pitchFamily="34" charset="0"/>
              </a:rPr>
              <a:t>Жер мониторингін жүзеге асыру;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kk-KZ" altLang="ru-RU" smtClean="0">
                <a:latin typeface="Arial" panose="020B0604020202020204" pitchFamily="34" charset="0"/>
              </a:rPr>
              <a:t>Жерге орналастыру жұмыстарын өткізу;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kk-KZ" altLang="ru-RU" smtClean="0">
                <a:latin typeface="Arial" panose="020B0604020202020204" pitchFamily="34" charset="0"/>
              </a:rPr>
              <a:t>Мемлекеттік  жер кадастрын жүргізу;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kk-KZ" altLang="ru-RU" smtClean="0">
                <a:latin typeface="Arial" panose="020B0604020202020204" pitchFamily="34" charset="0"/>
              </a:rPr>
              <a:t>Жер қорының қызмет  мақсатын анықтау;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kk-KZ" altLang="ru-RU" smtClean="0">
                <a:latin typeface="Arial" panose="020B0604020202020204" pitchFamily="34" charset="0"/>
              </a:rPr>
              <a:t>Жерді пайдалану мен қорғауды жоспарлау;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kk-KZ" altLang="ru-RU" smtClean="0">
                <a:latin typeface="Arial" panose="020B0604020202020204" pitchFamily="34" charset="0"/>
              </a:rPr>
              <a:t> Жер қорына билік ету;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kk-KZ" altLang="ru-RU" smtClean="0">
                <a:latin typeface="Arial" panose="020B0604020202020204" pitchFamily="34" charset="0"/>
              </a:rPr>
              <a:t>Жер қорын пайдалану мен қорғауды бақылау;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kk-KZ" altLang="ru-RU" smtClean="0">
                <a:latin typeface="Arial" panose="020B0604020202020204" pitchFamily="34" charset="0"/>
              </a:rPr>
              <a:t>Жер заңнамаларының орындалуын қамтамасыз ету;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kk-KZ" altLang="ru-RU" smtClean="0">
                <a:latin typeface="Arial" panose="020B0604020202020204" pitchFamily="34" charset="0"/>
              </a:rPr>
              <a:t>Жер нарығы мен жер құқығын қалыптастыру мен қоргау</a:t>
            </a:r>
          </a:p>
          <a:p>
            <a:pPr algn="just">
              <a:lnSpc>
                <a:spcPct val="90000"/>
              </a:lnSpc>
              <a:buFontTx/>
              <a:buChar char="-"/>
            </a:pP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900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494971" y="798286"/>
            <a:ext cx="9390743" cy="5486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kk-KZ" altLang="ru-RU" sz="2400" b="1" dirty="0" smtClean="0">
                <a:latin typeface="Arial" panose="020B0604020202020204" pitchFamily="34" charset="0"/>
              </a:rPr>
              <a:t>ЖЕР ҚОРЫ МЕМЛЕКЕТТІК БАСҚАРУ ОБЪЕКТІСІ РЕТІНДЕ</a:t>
            </a:r>
          </a:p>
          <a:p>
            <a:pPr algn="ctr">
              <a:buFont typeface="Wingdings" panose="05000000000000000000" pitchFamily="2" charset="2"/>
              <a:buNone/>
            </a:pPr>
            <a:endParaRPr lang="kk-KZ" altLang="ru-RU" sz="4000" dirty="0" smtClean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sz="2800" dirty="0" smtClean="0">
                <a:latin typeface="Arial" panose="020B0604020202020204" pitchFamily="34" charset="0"/>
              </a:rPr>
              <a:t>  	 </a:t>
            </a:r>
            <a:r>
              <a:rPr lang="kk-KZ" altLang="ru-RU" dirty="0" smtClean="0">
                <a:latin typeface="Arial" panose="020B0604020202020204" pitchFamily="34" charset="0"/>
              </a:rPr>
              <a:t>Мемлекеттік басқару объектісі - мемлекеттің жер қоры болып табылады. Әрекеттегі заңнамада жер қорының ұғымы берілмеген.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dirty="0">
                <a:latin typeface="Arial" panose="020B0604020202020204" pitchFamily="34" charset="0"/>
              </a:rPr>
              <a:t>	</a:t>
            </a:r>
            <a:r>
              <a:rPr lang="kk-KZ" altLang="ru-RU" dirty="0" smtClean="0">
                <a:latin typeface="Arial" panose="020B0604020202020204" pitchFamily="34" charset="0"/>
              </a:rPr>
              <a:t> Қазақстан Республикасының жер қоры – ол оның мемлекеттік шекарасы шегіндегі жерлерді қамтитын бүкіл аумағы деуге болады. 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365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199" y="609600"/>
            <a:ext cx="10980057" cy="5486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kk-KZ" altLang="ru-RU" sz="2400" dirty="0" smtClean="0">
                <a:latin typeface="Arial" panose="020B0604020202020204" pitchFamily="34" charset="0"/>
              </a:rPr>
              <a:t>ЖЕР ҚОРЫН МЕМЛЕКЕТТІК БАСҚАРУ ОРГАНДАРЫНЫҢ ЖҮЙЕСІ МЕН УӘКІЛЕТТІЛІГІ</a:t>
            </a:r>
          </a:p>
          <a:p>
            <a:pPr algn="ctr">
              <a:buFont typeface="Wingdings" panose="05000000000000000000" pitchFamily="2" charset="2"/>
              <a:buNone/>
            </a:pPr>
            <a:endParaRPr lang="kk-KZ" altLang="ru-RU" sz="2400" dirty="0" smtClean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Жер қорын мемлекеттік басқару мемлекеттік органдардың біртұтас жүйесімен жүзеге асырылады. Олар: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 өкілдік органдар,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атқару органдар,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dirty="0" smtClean="0">
                <a:latin typeface="Arial" panose="020B0604020202020204" pitchFamily="34" charset="0"/>
              </a:rPr>
              <a:t>сот органдарынан тұрады. </a:t>
            </a:r>
          </a:p>
        </p:txBody>
      </p:sp>
    </p:spTree>
    <p:extLst>
      <p:ext uri="{BB962C8B-B14F-4D97-AF65-F5344CB8AC3E}">
        <p14:creationId xmlns:p14="http://schemas.microsoft.com/office/powerpoint/2010/main" val="3313636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5657" y="2218876"/>
            <a:ext cx="1017451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kk-KZ" altLang="ru-RU" dirty="0">
                <a:latin typeface="Arial" panose="020B0604020202020204" pitchFamily="34" charset="0"/>
              </a:rPr>
              <a:t>Өкілдік органдар </a:t>
            </a:r>
            <a:r>
              <a:rPr lang="kk-KZ" altLang="ru-RU" dirty="0" smtClean="0">
                <a:latin typeface="Arial" panose="020B0604020202020204" pitchFamily="34" charset="0"/>
              </a:rPr>
              <a:t>жалпы </a:t>
            </a:r>
            <a:r>
              <a:rPr lang="kk-KZ" altLang="ru-RU" dirty="0">
                <a:latin typeface="Arial" panose="020B0604020202020204" pitchFamily="34" charset="0"/>
              </a:rPr>
              <a:t>уәкілеттілігі бар органдарға жатады. Атқару органдар </a:t>
            </a:r>
            <a:r>
              <a:rPr lang="kk-KZ" altLang="ru-RU" dirty="0" smtClean="0">
                <a:latin typeface="Arial" panose="020B0604020202020204" pitchFamily="34" charset="0"/>
              </a:rPr>
              <a:t> уәкілеттілігінің </a:t>
            </a:r>
            <a:r>
              <a:rPr lang="kk-KZ" altLang="ru-RU" dirty="0">
                <a:latin typeface="Arial" panose="020B0604020202020204" pitchFamily="34" charset="0"/>
              </a:rPr>
              <a:t>мазмұны мен бағыттарына қарай жалпы уәкілеттілігі </a:t>
            </a:r>
            <a:r>
              <a:rPr lang="kk-KZ" altLang="ru-RU" dirty="0" smtClean="0">
                <a:latin typeface="Arial" panose="020B0604020202020204" pitchFamily="34" charset="0"/>
              </a:rPr>
              <a:t> және </a:t>
            </a:r>
            <a:r>
              <a:rPr lang="kk-KZ" altLang="ru-RU" dirty="0">
                <a:latin typeface="Arial" panose="020B0604020202020204" pitchFamily="34" charset="0"/>
              </a:rPr>
              <a:t>арнаулы уәкілеттілігі бар органдар болып танылады.  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74615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19</TotalTime>
  <Words>134</Words>
  <Application>Microsoft Office PowerPoint</Application>
  <PresentationFormat>Широкоэкранный</PresentationFormat>
  <Paragraphs>27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Tw Cen MT</vt:lpstr>
      <vt:lpstr>Wingdings</vt:lpstr>
      <vt:lpstr>Капля</vt:lpstr>
      <vt:lpstr>ЖЕР ҚОРЫН МЕМЛЕКЕТТІК БАСҚАРУ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Жерге меншік құқығын және басқа да құқықтарды тоқтату негіздері  </dc:title>
  <dc:creator>user</dc:creator>
  <cp:lastModifiedBy>user</cp:lastModifiedBy>
  <cp:revision>5</cp:revision>
  <dcterms:created xsi:type="dcterms:W3CDTF">2019-10-16T04:23:27Z</dcterms:created>
  <dcterms:modified xsi:type="dcterms:W3CDTF">2020-08-31T10:35:29Z</dcterms:modified>
</cp:coreProperties>
</file>